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7D424-BFC0-4E4F-871D-B18C2580D73A}" v="94" dt="2025-08-28T05:57:2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2947D424-BFC0-4E4F-871D-B18C2580D73A}"/>
    <pc:docChg chg="undo custSel addSld delSld modSld sldOrd">
      <pc:chgData name="Fares Makki" userId="d0c14dd2-ce13-49c4-820b-c6a5e60d5a8d" providerId="ADAL" clId="{2947D424-BFC0-4E4F-871D-B18C2580D73A}" dt="2025-08-28T05:57:25.264" v="3368"/>
      <pc:docMkLst>
        <pc:docMk/>
      </pc:docMkLst>
      <pc:sldChg chg="del">
        <pc:chgData name="Fares Makki" userId="d0c14dd2-ce13-49c4-820b-c6a5e60d5a8d" providerId="ADAL" clId="{2947D424-BFC0-4E4F-871D-B18C2580D73A}" dt="2025-08-24T13:28:29.709" v="2" actId="47"/>
        <pc:sldMkLst>
          <pc:docMk/>
          <pc:sldMk cId="1555766239" sldId="257"/>
        </pc:sldMkLst>
      </pc:sldChg>
      <pc:sldChg chg="del">
        <pc:chgData name="Fares Makki" userId="d0c14dd2-ce13-49c4-820b-c6a5e60d5a8d" providerId="ADAL" clId="{2947D424-BFC0-4E4F-871D-B18C2580D73A}" dt="2025-08-24T13:17:25.999" v="0" actId="47"/>
        <pc:sldMkLst>
          <pc:docMk/>
          <pc:sldMk cId="2711830947" sldId="266"/>
        </pc:sldMkLst>
      </pc:sldChg>
      <pc:sldChg chg="addSp delSp modSp new mod modClrScheme chgLayout">
        <pc:chgData name="Fares Makki" userId="d0c14dd2-ce13-49c4-820b-c6a5e60d5a8d" providerId="ADAL" clId="{2947D424-BFC0-4E4F-871D-B18C2580D73A}" dt="2025-08-24T13:33:05.721" v="301" actId="1076"/>
        <pc:sldMkLst>
          <pc:docMk/>
          <pc:sldMk cId="3443128515" sldId="266"/>
        </pc:sldMkLst>
        <pc:spChg chg="add mod ord">
          <ac:chgData name="Fares Makki" userId="d0c14dd2-ce13-49c4-820b-c6a5e60d5a8d" providerId="ADAL" clId="{2947D424-BFC0-4E4F-871D-B18C2580D73A}" dt="2025-08-24T13:29:06.164" v="47" actId="20577"/>
          <ac:spMkLst>
            <pc:docMk/>
            <pc:sldMk cId="3443128515" sldId="266"/>
            <ac:spMk id="4" creationId="{F2C376DB-3CDE-0894-672E-7E8210CE360F}"/>
          </ac:spMkLst>
        </pc:spChg>
        <pc:spChg chg="add mod ord">
          <ac:chgData name="Fares Makki" userId="d0c14dd2-ce13-49c4-820b-c6a5e60d5a8d" providerId="ADAL" clId="{2947D424-BFC0-4E4F-871D-B18C2580D73A}" dt="2025-08-24T13:32:55.075" v="298" actId="14100"/>
          <ac:spMkLst>
            <pc:docMk/>
            <pc:sldMk cId="3443128515" sldId="266"/>
            <ac:spMk id="5" creationId="{D6CFBEE9-ADCD-88C6-4768-AED711676190}"/>
          </ac:spMkLst>
        </pc:spChg>
        <pc:picChg chg="add mod">
          <ac:chgData name="Fares Makki" userId="d0c14dd2-ce13-49c4-820b-c6a5e60d5a8d" providerId="ADAL" clId="{2947D424-BFC0-4E4F-871D-B18C2580D73A}" dt="2025-08-24T13:33:05.721" v="301" actId="1076"/>
          <ac:picMkLst>
            <pc:docMk/>
            <pc:sldMk cId="3443128515" sldId="266"/>
            <ac:picMk id="1026" creationId="{392A4D4B-8697-261C-2081-75720B773309}"/>
          </ac:picMkLst>
        </pc:picChg>
      </pc:sldChg>
      <pc:sldChg chg="del">
        <pc:chgData name="Fares Makki" userId="d0c14dd2-ce13-49c4-820b-c6a5e60d5a8d" providerId="ADAL" clId="{2947D424-BFC0-4E4F-871D-B18C2580D73A}" dt="2025-08-24T13:17:27.944" v="1" actId="47"/>
        <pc:sldMkLst>
          <pc:docMk/>
          <pc:sldMk cId="904781971" sldId="267"/>
        </pc:sldMkLst>
      </pc:sldChg>
      <pc:sldChg chg="addSp delSp modSp new mod">
        <pc:chgData name="Fares Makki" userId="d0c14dd2-ce13-49c4-820b-c6a5e60d5a8d" providerId="ADAL" clId="{2947D424-BFC0-4E4F-871D-B18C2580D73A}" dt="2025-08-24T13:47:22.799" v="700" actId="1076"/>
        <pc:sldMkLst>
          <pc:docMk/>
          <pc:sldMk cId="4044233452" sldId="267"/>
        </pc:sldMkLst>
        <pc:spChg chg="mod">
          <ac:chgData name="Fares Makki" userId="d0c14dd2-ce13-49c4-820b-c6a5e60d5a8d" providerId="ADAL" clId="{2947D424-BFC0-4E4F-871D-B18C2580D73A}" dt="2025-08-24T13:33:23.081" v="310" actId="20577"/>
          <ac:spMkLst>
            <pc:docMk/>
            <pc:sldMk cId="4044233452" sldId="267"/>
            <ac:spMk id="2" creationId="{DCC9A906-95F4-24C1-0DE4-E4CD2A00AB20}"/>
          </ac:spMkLst>
        </pc:spChg>
        <pc:spChg chg="mod">
          <ac:chgData name="Fares Makki" userId="d0c14dd2-ce13-49c4-820b-c6a5e60d5a8d" providerId="ADAL" clId="{2947D424-BFC0-4E4F-871D-B18C2580D73A}" dt="2025-08-24T13:36:17.734" v="684" actId="27636"/>
          <ac:spMkLst>
            <pc:docMk/>
            <pc:sldMk cId="4044233452" sldId="267"/>
            <ac:spMk id="3" creationId="{D1F070AB-9031-A14E-AA70-8D53B06C3DAE}"/>
          </ac:spMkLst>
        </pc:spChg>
        <pc:picChg chg="add mod">
          <ac:chgData name="Fares Makki" userId="d0c14dd2-ce13-49c4-820b-c6a5e60d5a8d" providerId="ADAL" clId="{2947D424-BFC0-4E4F-871D-B18C2580D73A}" dt="2025-08-24T13:47:22.799" v="700" actId="1076"/>
          <ac:picMkLst>
            <pc:docMk/>
            <pc:sldMk cId="4044233452" sldId="267"/>
            <ac:picMk id="2054" creationId="{7984EA36-2F6A-5923-EF6A-B396D0CB9FCA}"/>
          </ac:picMkLst>
        </pc:picChg>
      </pc:sldChg>
      <pc:sldChg chg="del">
        <pc:chgData name="Fares Makki" userId="d0c14dd2-ce13-49c4-820b-c6a5e60d5a8d" providerId="ADAL" clId="{2947D424-BFC0-4E4F-871D-B18C2580D73A}" dt="2025-08-24T13:28:32.161" v="5" actId="47"/>
        <pc:sldMkLst>
          <pc:docMk/>
          <pc:sldMk cId="64783665" sldId="268"/>
        </pc:sldMkLst>
      </pc:sldChg>
      <pc:sldChg chg="addSp modSp new mod">
        <pc:chgData name="Fares Makki" userId="d0c14dd2-ce13-49c4-820b-c6a5e60d5a8d" providerId="ADAL" clId="{2947D424-BFC0-4E4F-871D-B18C2580D73A}" dt="2025-08-24T13:54:47.626" v="1040" actId="1076"/>
        <pc:sldMkLst>
          <pc:docMk/>
          <pc:sldMk cId="3847052083" sldId="268"/>
        </pc:sldMkLst>
        <pc:spChg chg="mod">
          <ac:chgData name="Fares Makki" userId="d0c14dd2-ce13-49c4-820b-c6a5e60d5a8d" providerId="ADAL" clId="{2947D424-BFC0-4E4F-871D-B18C2580D73A}" dt="2025-08-24T13:47:34.253" v="711" actId="20577"/>
          <ac:spMkLst>
            <pc:docMk/>
            <pc:sldMk cId="3847052083" sldId="268"/>
            <ac:spMk id="2" creationId="{44A9FB69-8CA0-E7EA-1D6D-77B621566F8C}"/>
          </ac:spMkLst>
        </pc:spChg>
        <pc:spChg chg="mod">
          <ac:chgData name="Fares Makki" userId="d0c14dd2-ce13-49c4-820b-c6a5e60d5a8d" providerId="ADAL" clId="{2947D424-BFC0-4E4F-871D-B18C2580D73A}" dt="2025-08-24T13:51:03.459" v="1030" actId="14100"/>
          <ac:spMkLst>
            <pc:docMk/>
            <pc:sldMk cId="3847052083" sldId="268"/>
            <ac:spMk id="3" creationId="{D153AFB1-2857-DD63-ADA4-03C5C844D6AE}"/>
          </ac:spMkLst>
        </pc:spChg>
        <pc:picChg chg="add mod">
          <ac:chgData name="Fares Makki" userId="d0c14dd2-ce13-49c4-820b-c6a5e60d5a8d" providerId="ADAL" clId="{2947D424-BFC0-4E4F-871D-B18C2580D73A}" dt="2025-08-24T13:51:56.552" v="1035" actId="1076"/>
          <ac:picMkLst>
            <pc:docMk/>
            <pc:sldMk cId="3847052083" sldId="268"/>
            <ac:picMk id="3074" creationId="{6AEB93C6-057B-8228-F888-9A536E495856}"/>
          </ac:picMkLst>
        </pc:picChg>
        <pc:picChg chg="add mod">
          <ac:chgData name="Fares Makki" userId="d0c14dd2-ce13-49c4-820b-c6a5e60d5a8d" providerId="ADAL" clId="{2947D424-BFC0-4E4F-871D-B18C2580D73A}" dt="2025-08-24T13:54:47.626" v="1040" actId="1076"/>
          <ac:picMkLst>
            <pc:docMk/>
            <pc:sldMk cId="3847052083" sldId="268"/>
            <ac:picMk id="3076" creationId="{E0BF0953-E81D-79A6-B74C-3CC5DB303865}"/>
          </ac:picMkLst>
        </pc:picChg>
      </pc:sldChg>
      <pc:sldChg chg="del">
        <pc:chgData name="Fares Makki" userId="d0c14dd2-ce13-49c4-820b-c6a5e60d5a8d" providerId="ADAL" clId="{2947D424-BFC0-4E4F-871D-B18C2580D73A}" dt="2025-08-24T13:28:30.473" v="4" actId="47"/>
        <pc:sldMkLst>
          <pc:docMk/>
          <pc:sldMk cId="1266666322" sldId="269"/>
        </pc:sldMkLst>
      </pc:sldChg>
      <pc:sldChg chg="addSp modSp new mod">
        <pc:chgData name="Fares Makki" userId="d0c14dd2-ce13-49c4-820b-c6a5e60d5a8d" providerId="ADAL" clId="{2947D424-BFC0-4E4F-871D-B18C2580D73A}" dt="2025-08-24T13:58:39.317" v="1194" actId="1076"/>
        <pc:sldMkLst>
          <pc:docMk/>
          <pc:sldMk cId="1927247305" sldId="269"/>
        </pc:sldMkLst>
        <pc:spChg chg="mod">
          <ac:chgData name="Fares Makki" userId="d0c14dd2-ce13-49c4-820b-c6a5e60d5a8d" providerId="ADAL" clId="{2947D424-BFC0-4E4F-871D-B18C2580D73A}" dt="2025-08-24T13:55:25.480" v="1055" actId="20577"/>
          <ac:spMkLst>
            <pc:docMk/>
            <pc:sldMk cId="1927247305" sldId="269"/>
            <ac:spMk id="2" creationId="{C86D88F4-4E1D-6241-6C62-D9F593F25CFD}"/>
          </ac:spMkLst>
        </pc:spChg>
        <pc:spChg chg="mod">
          <ac:chgData name="Fares Makki" userId="d0c14dd2-ce13-49c4-820b-c6a5e60d5a8d" providerId="ADAL" clId="{2947D424-BFC0-4E4F-871D-B18C2580D73A}" dt="2025-08-24T13:58:16.958" v="1190" actId="14100"/>
          <ac:spMkLst>
            <pc:docMk/>
            <pc:sldMk cId="1927247305" sldId="269"/>
            <ac:spMk id="3" creationId="{15FFFAB6-235C-59CE-A559-E23F29EB2364}"/>
          </ac:spMkLst>
        </pc:spChg>
        <pc:picChg chg="add mod">
          <ac:chgData name="Fares Makki" userId="d0c14dd2-ce13-49c4-820b-c6a5e60d5a8d" providerId="ADAL" clId="{2947D424-BFC0-4E4F-871D-B18C2580D73A}" dt="2025-08-24T13:58:39.317" v="1194" actId="1076"/>
          <ac:picMkLst>
            <pc:docMk/>
            <pc:sldMk cId="1927247305" sldId="269"/>
            <ac:picMk id="4098" creationId="{F66D78F1-CEC1-E435-BFCE-D8F8A264C08A}"/>
          </ac:picMkLst>
        </pc:picChg>
      </pc:sldChg>
      <pc:sldChg chg="del">
        <pc:chgData name="Fares Makki" userId="d0c14dd2-ce13-49c4-820b-c6a5e60d5a8d" providerId="ADAL" clId="{2947D424-BFC0-4E4F-871D-B18C2580D73A}" dt="2025-08-24T13:28:30.110" v="3" actId="47"/>
        <pc:sldMkLst>
          <pc:docMk/>
          <pc:sldMk cId="327198343" sldId="270"/>
        </pc:sldMkLst>
      </pc:sldChg>
      <pc:sldChg chg="addSp delSp modSp add mod modTransition modNotesTx">
        <pc:chgData name="Fares Makki" userId="d0c14dd2-ce13-49c4-820b-c6a5e60d5a8d" providerId="ADAL" clId="{2947D424-BFC0-4E4F-871D-B18C2580D73A}" dt="2025-08-24T14:14:39.546" v="1788" actId="20577"/>
        <pc:sldMkLst>
          <pc:docMk/>
          <pc:sldMk cId="2417462371" sldId="270"/>
        </pc:sldMkLst>
        <pc:picChg chg="mod">
          <ac:chgData name="Fares Makki" userId="d0c14dd2-ce13-49c4-820b-c6a5e60d5a8d" providerId="ADAL" clId="{2947D424-BFC0-4E4F-871D-B18C2580D73A}" dt="2025-08-24T13:59:23.516" v="1201" actId="1076"/>
          <ac:picMkLst>
            <pc:docMk/>
            <pc:sldMk cId="2417462371" sldId="270"/>
            <ac:picMk id="4098" creationId="{4948A4A8-94C8-676D-1678-597C6269745F}"/>
          </ac:picMkLst>
        </pc:picChg>
      </pc:sldChg>
      <pc:sldChg chg="addSp delSp modSp new mod modNotesTx">
        <pc:chgData name="Fares Makki" userId="d0c14dd2-ce13-49c4-820b-c6a5e60d5a8d" providerId="ADAL" clId="{2947D424-BFC0-4E4F-871D-B18C2580D73A}" dt="2025-08-24T14:08:31.455" v="1513" actId="20577"/>
        <pc:sldMkLst>
          <pc:docMk/>
          <pc:sldMk cId="2709375460" sldId="271"/>
        </pc:sldMkLst>
        <pc:spChg chg="mod">
          <ac:chgData name="Fares Makki" userId="d0c14dd2-ce13-49c4-820b-c6a5e60d5a8d" providerId="ADAL" clId="{2947D424-BFC0-4E4F-871D-B18C2580D73A}" dt="2025-08-24T14:00:12.394" v="1217" actId="5793"/>
          <ac:spMkLst>
            <pc:docMk/>
            <pc:sldMk cId="2709375460" sldId="271"/>
            <ac:spMk id="2" creationId="{E5E4F7F7-2D68-9B81-35C2-BDBFDDE63AD2}"/>
          </ac:spMkLst>
        </pc:spChg>
        <pc:picChg chg="add mod">
          <ac:chgData name="Fares Makki" userId="d0c14dd2-ce13-49c4-820b-c6a5e60d5a8d" providerId="ADAL" clId="{2947D424-BFC0-4E4F-871D-B18C2580D73A}" dt="2025-08-24T14:05:46.437" v="1247" actId="1076"/>
          <ac:picMkLst>
            <pc:docMk/>
            <pc:sldMk cId="2709375460" sldId="271"/>
            <ac:picMk id="5124" creationId="{7977ACC6-012F-4D61-06AF-044AFBF60B50}"/>
          </ac:picMkLst>
        </pc:picChg>
        <pc:picChg chg="add mod">
          <ac:chgData name="Fares Makki" userId="d0c14dd2-ce13-49c4-820b-c6a5e60d5a8d" providerId="ADAL" clId="{2947D424-BFC0-4E4F-871D-B18C2580D73A}" dt="2025-08-24T14:06:09.895" v="1252" actId="1076"/>
          <ac:picMkLst>
            <pc:docMk/>
            <pc:sldMk cId="2709375460" sldId="271"/>
            <ac:picMk id="5126" creationId="{0C4C2FA0-45B4-876E-CD63-3843AFCB33F8}"/>
          </ac:picMkLst>
        </pc:picChg>
        <pc:picChg chg="add mod">
          <ac:chgData name="Fares Makki" userId="d0c14dd2-ce13-49c4-820b-c6a5e60d5a8d" providerId="ADAL" clId="{2947D424-BFC0-4E4F-871D-B18C2580D73A}" dt="2025-08-24T14:06:04.547" v="1251" actId="1076"/>
          <ac:picMkLst>
            <pc:docMk/>
            <pc:sldMk cId="2709375460" sldId="271"/>
            <ac:picMk id="5128" creationId="{37AB70AD-3FB6-EE27-B5D7-F8753BF2035D}"/>
          </ac:picMkLst>
        </pc:picChg>
      </pc:sldChg>
      <pc:sldChg chg="modSp new mod">
        <pc:chgData name="Fares Makki" userId="d0c14dd2-ce13-49c4-820b-c6a5e60d5a8d" providerId="ADAL" clId="{2947D424-BFC0-4E4F-871D-B18C2580D73A}" dt="2025-08-24T14:17:53.878" v="2132" actId="20577"/>
        <pc:sldMkLst>
          <pc:docMk/>
          <pc:sldMk cId="3708266545" sldId="272"/>
        </pc:sldMkLst>
        <pc:spChg chg="mod">
          <ac:chgData name="Fares Makki" userId="d0c14dd2-ce13-49c4-820b-c6a5e60d5a8d" providerId="ADAL" clId="{2947D424-BFC0-4E4F-871D-B18C2580D73A}" dt="2025-08-24T14:14:53.386" v="1791" actId="1076"/>
          <ac:spMkLst>
            <pc:docMk/>
            <pc:sldMk cId="3708266545" sldId="272"/>
            <ac:spMk id="2" creationId="{815E7352-1041-8EA1-9D4E-2A20858D622A}"/>
          </ac:spMkLst>
        </pc:spChg>
        <pc:spChg chg="mod">
          <ac:chgData name="Fares Makki" userId="d0c14dd2-ce13-49c4-820b-c6a5e60d5a8d" providerId="ADAL" clId="{2947D424-BFC0-4E4F-871D-B18C2580D73A}" dt="2025-08-24T14:17:53.878" v="2132" actId="20577"/>
          <ac:spMkLst>
            <pc:docMk/>
            <pc:sldMk cId="3708266545" sldId="272"/>
            <ac:spMk id="3" creationId="{17B04E78-8292-2654-94FD-43388FC46DF8}"/>
          </ac:spMkLst>
        </pc:spChg>
      </pc:sldChg>
      <pc:sldChg chg="modSp new del mod ord">
        <pc:chgData name="Fares Makki" userId="d0c14dd2-ce13-49c4-820b-c6a5e60d5a8d" providerId="ADAL" clId="{2947D424-BFC0-4E4F-871D-B18C2580D73A}" dt="2025-08-24T14:14:45.466" v="1789" actId="47"/>
        <pc:sldMkLst>
          <pc:docMk/>
          <pc:sldMk cId="3000715337" sldId="273"/>
        </pc:sldMkLst>
      </pc:sldChg>
      <pc:sldChg chg="modSp new mod modAnim">
        <pc:chgData name="Fares Makki" userId="d0c14dd2-ce13-49c4-820b-c6a5e60d5a8d" providerId="ADAL" clId="{2947D424-BFC0-4E4F-871D-B18C2580D73A}" dt="2025-08-28T05:56:43.049" v="3363"/>
        <pc:sldMkLst>
          <pc:docMk/>
          <pc:sldMk cId="3777925695" sldId="273"/>
        </pc:sldMkLst>
        <pc:spChg chg="mod">
          <ac:chgData name="Fares Makki" userId="d0c14dd2-ce13-49c4-820b-c6a5e60d5a8d" providerId="ADAL" clId="{2947D424-BFC0-4E4F-871D-B18C2580D73A}" dt="2025-08-25T09:45:44.514" v="2160" actId="20577"/>
          <ac:spMkLst>
            <pc:docMk/>
            <pc:sldMk cId="3777925695" sldId="273"/>
            <ac:spMk id="2" creationId="{232424EF-BC81-43B3-839E-8049D5BFE7F1}"/>
          </ac:spMkLst>
        </pc:spChg>
        <pc:spChg chg="mod">
          <ac:chgData name="Fares Makki" userId="d0c14dd2-ce13-49c4-820b-c6a5e60d5a8d" providerId="ADAL" clId="{2947D424-BFC0-4E4F-871D-B18C2580D73A}" dt="2025-08-25T10:05:12.756" v="2927" actId="20577"/>
          <ac:spMkLst>
            <pc:docMk/>
            <pc:sldMk cId="3777925695" sldId="273"/>
            <ac:spMk id="3" creationId="{8DA2F156-5DBC-EBE2-EA97-0E9779235554}"/>
          </ac:spMkLst>
        </pc:spChg>
      </pc:sldChg>
      <pc:sldChg chg="addSp modSp new mod modAnim">
        <pc:chgData name="Fares Makki" userId="d0c14dd2-ce13-49c4-820b-c6a5e60d5a8d" providerId="ADAL" clId="{2947D424-BFC0-4E4F-871D-B18C2580D73A}" dt="2025-08-28T05:57:25.264" v="3368"/>
        <pc:sldMkLst>
          <pc:docMk/>
          <pc:sldMk cId="1597583474" sldId="274"/>
        </pc:sldMkLst>
        <pc:spChg chg="mod">
          <ac:chgData name="Fares Makki" userId="d0c14dd2-ce13-49c4-820b-c6a5e60d5a8d" providerId="ADAL" clId="{2947D424-BFC0-4E4F-871D-B18C2580D73A}" dt="2025-08-25T10:14:16.116" v="3344" actId="1076"/>
          <ac:spMkLst>
            <pc:docMk/>
            <pc:sldMk cId="1597583474" sldId="274"/>
            <ac:spMk id="2" creationId="{9D47135D-9A46-0A12-E356-AF01B627A20D}"/>
          </ac:spMkLst>
        </pc:spChg>
        <pc:spChg chg="mod">
          <ac:chgData name="Fares Makki" userId="d0c14dd2-ce13-49c4-820b-c6a5e60d5a8d" providerId="ADAL" clId="{2947D424-BFC0-4E4F-871D-B18C2580D73A}" dt="2025-08-25T10:12:35.149" v="3343" actId="27636"/>
          <ac:spMkLst>
            <pc:docMk/>
            <pc:sldMk cId="1597583474" sldId="274"/>
            <ac:spMk id="3" creationId="{822DCDDE-97CF-675B-AD7F-C876EAAA2D79}"/>
          </ac:spMkLst>
        </pc:spChg>
        <pc:picChg chg="add mod">
          <ac:chgData name="Fares Makki" userId="d0c14dd2-ce13-49c4-820b-c6a5e60d5a8d" providerId="ADAL" clId="{2947D424-BFC0-4E4F-871D-B18C2580D73A}" dt="2025-08-25T10:15:01.021" v="3356" actId="1076"/>
          <ac:picMkLst>
            <pc:docMk/>
            <pc:sldMk cId="1597583474" sldId="274"/>
            <ac:picMk id="6146" creationId="{4D090AD1-084E-A7D3-8701-F8213CB97A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58459-291D-4731-A53A-DB7E27BE856A}" type="datetimeFigureOut">
              <a:rPr lang="sv-SE" smtClean="0"/>
              <a:t>2025-08-24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808EE-EAD5-4244-B838-FB1B9F293183}" type="slidenum">
              <a:rPr lang="sv-SE" smtClean="0"/>
              <a:t>‹#›</a:t>
            </a:fld>
            <a:endParaRPr lang="sv-SE"/>
          </a:p>
        </p:txBody>
      </p:sp>
    </p:spTree>
    <p:extLst>
      <p:ext uri="{BB962C8B-B14F-4D97-AF65-F5344CB8AC3E}">
        <p14:creationId xmlns:p14="http://schemas.microsoft.com/office/powerpoint/2010/main" val="280971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Virus består inte av celler och räknas oftast inte som levande.</a:t>
            </a:r>
            <a:endParaRPr lang="sv-SE" dirty="0"/>
          </a:p>
        </p:txBody>
      </p:sp>
      <p:sp>
        <p:nvSpPr>
          <p:cNvPr id="4" name="Platshållare för bildnummer 3"/>
          <p:cNvSpPr>
            <a:spLocks noGrp="1"/>
          </p:cNvSpPr>
          <p:nvPr>
            <p:ph type="sldNum" sz="quarter" idx="5"/>
          </p:nvPr>
        </p:nvSpPr>
        <p:spPr/>
        <p:txBody>
          <a:bodyPr/>
          <a:lstStyle/>
          <a:p>
            <a:fld id="{4F8DBEC8-3FA4-45DA-A1CC-2846754B3DA0}" type="slidenum">
              <a:rPr lang="sv-SE" smtClean="0"/>
              <a:t>3</a:t>
            </a:fld>
            <a:endParaRPr lang="sv-SE"/>
          </a:p>
        </p:txBody>
      </p:sp>
    </p:spTree>
    <p:extLst>
      <p:ext uri="{BB962C8B-B14F-4D97-AF65-F5344CB8AC3E}">
        <p14:creationId xmlns:p14="http://schemas.microsoft.com/office/powerpoint/2010/main" val="29031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märke till: </a:t>
            </a:r>
          </a:p>
          <a:p>
            <a:pPr marL="171450" indent="-171450">
              <a:buFont typeface="Arial" panose="020B0604020202020204" pitchFamily="34" charset="0"/>
              <a:buChar char="•"/>
            </a:pPr>
            <a:r>
              <a:rPr lang="sv-SE" dirty="0"/>
              <a:t>Fosfolipid </a:t>
            </a:r>
          </a:p>
          <a:p>
            <a:pPr marL="171450" indent="-171450">
              <a:buFont typeface="Arial" panose="020B0604020202020204" pitchFamily="34" charset="0"/>
              <a:buChar char="•"/>
            </a:pPr>
            <a:r>
              <a:rPr lang="sv-SE" dirty="0"/>
              <a:t>Kolesterol – bara i djurceller och ger membranet stadga </a:t>
            </a:r>
          </a:p>
          <a:p>
            <a:pPr marL="171450" indent="-171450">
              <a:buFont typeface="Arial" panose="020B0604020202020204" pitchFamily="34" charset="0"/>
              <a:buChar char="•"/>
            </a:pPr>
            <a:r>
              <a:rPr lang="sv-SE" dirty="0"/>
              <a:t>Glykolipid </a:t>
            </a:r>
          </a:p>
          <a:p>
            <a:pPr marL="171450" indent="-171450">
              <a:buFont typeface="Arial" panose="020B0604020202020204" pitchFamily="34" charset="0"/>
              <a:buChar char="•"/>
            </a:pPr>
            <a:r>
              <a:rPr lang="sv-SE" dirty="0"/>
              <a:t>Glykoprotein </a:t>
            </a:r>
          </a:p>
          <a:p>
            <a:pPr marL="171450" indent="-171450">
              <a:buFont typeface="Arial" panose="020B0604020202020204" pitchFamily="34" charset="0"/>
              <a:buChar char="•"/>
            </a:pPr>
            <a:r>
              <a:rPr lang="sv-SE" dirty="0"/>
              <a:t>Kanalprotein </a:t>
            </a:r>
          </a:p>
          <a:p>
            <a:pPr marL="171450" indent="-171450">
              <a:buFont typeface="Arial" panose="020B0604020202020204" pitchFamily="34" charset="0"/>
              <a:buChar char="•"/>
            </a:pPr>
            <a:r>
              <a:rPr lang="sv-SE" dirty="0"/>
              <a:t>Receptorer </a:t>
            </a:r>
          </a:p>
        </p:txBody>
      </p:sp>
      <p:sp>
        <p:nvSpPr>
          <p:cNvPr id="4" name="Platshållare för bildnummer 3"/>
          <p:cNvSpPr>
            <a:spLocks noGrp="1"/>
          </p:cNvSpPr>
          <p:nvPr>
            <p:ph type="sldNum" sz="quarter" idx="5"/>
          </p:nvPr>
        </p:nvSpPr>
        <p:spPr/>
        <p:txBody>
          <a:bodyPr/>
          <a:lstStyle/>
          <a:p>
            <a:fld id="{19A808EE-EAD5-4244-B838-FB1B9F293183}" type="slidenum">
              <a:rPr lang="sv-SE" smtClean="0"/>
              <a:t>14</a:t>
            </a:fld>
            <a:endParaRPr lang="sv-SE"/>
          </a:p>
        </p:txBody>
      </p:sp>
    </p:spTree>
    <p:extLst>
      <p:ext uri="{BB962C8B-B14F-4D97-AF65-F5344CB8AC3E}">
        <p14:creationId xmlns:p14="http://schemas.microsoft.com/office/powerpoint/2010/main" val="109046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Kolla på biokemi av fosfolipider </a:t>
            </a:r>
          </a:p>
          <a:p>
            <a:pPr marL="171450" indent="-171450">
              <a:buFont typeface="Arial" panose="020B0604020202020204" pitchFamily="34" charset="0"/>
              <a:buChar char="•"/>
            </a:pPr>
            <a:r>
              <a:rPr lang="sv-SE" dirty="0"/>
              <a:t>Prata om: </a:t>
            </a:r>
          </a:p>
          <a:p>
            <a:pPr marL="628650" lvl="1" indent="-171450">
              <a:buFont typeface="Arial" panose="020B0604020202020204" pitchFamily="34" charset="0"/>
              <a:buChar char="•"/>
            </a:pPr>
            <a:r>
              <a:rPr lang="sv-SE" dirty="0"/>
              <a:t>Hydrofila (vattenälskade) </a:t>
            </a:r>
          </a:p>
          <a:p>
            <a:pPr marL="628650" lvl="1" indent="-171450">
              <a:buFont typeface="Arial" panose="020B0604020202020204" pitchFamily="34" charset="0"/>
              <a:buChar char="•"/>
            </a:pPr>
            <a:r>
              <a:rPr lang="sv-SE" dirty="0"/>
              <a:t>Hydrofoba (vattenskyende) </a:t>
            </a:r>
          </a:p>
          <a:p>
            <a:pPr marL="628650" lvl="1" indent="-171450">
              <a:buFont typeface="Arial" panose="020B0604020202020204" pitchFamily="34" charset="0"/>
              <a:buChar char="•"/>
            </a:pPr>
            <a:r>
              <a:rPr lang="sv-SE" dirty="0"/>
              <a:t>Van der Waals som håller ihop fosfolipider = böjbar och cellen kan ändra form utan att spricka </a:t>
            </a:r>
          </a:p>
          <a:p>
            <a:endParaRPr lang="sv-SE" dirty="0"/>
          </a:p>
        </p:txBody>
      </p:sp>
      <p:sp>
        <p:nvSpPr>
          <p:cNvPr id="4" name="Platshållare för bildnummer 3"/>
          <p:cNvSpPr>
            <a:spLocks noGrp="1"/>
          </p:cNvSpPr>
          <p:nvPr>
            <p:ph type="sldNum" sz="quarter" idx="5"/>
          </p:nvPr>
        </p:nvSpPr>
        <p:spPr/>
        <p:txBody>
          <a:bodyPr/>
          <a:lstStyle/>
          <a:p>
            <a:fld id="{19A808EE-EAD5-4244-B838-FB1B9F293183}" type="slidenum">
              <a:rPr lang="sv-SE" smtClean="0"/>
              <a:t>15</a:t>
            </a:fld>
            <a:endParaRPr lang="sv-SE"/>
          </a:p>
        </p:txBody>
      </p:sp>
    </p:spTree>
    <p:extLst>
      <p:ext uri="{BB962C8B-B14F-4D97-AF65-F5344CB8AC3E}">
        <p14:creationId xmlns:p14="http://schemas.microsoft.com/office/powerpoint/2010/main" val="241368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B1390-E702-6721-6876-188F0F1D4F1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B4E3E00-0E23-013F-E1D3-659B287A6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8C6E38C-15EB-43A1-ED32-D315B30D7D2A}"/>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1DF6EC20-3901-0B9A-F50B-32EB36A339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3A46BA-02DE-EA28-24F7-CE4F55C4F321}"/>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157700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109BB2-3A05-95A4-364A-B2FFBD50B55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0B77D20-0657-C15A-C64D-5DBC5DA9019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34CAED0-2372-7C4F-38DE-D386C668734E}"/>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65A604CF-C772-F697-8EFD-D922BD861D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622163-1946-5ABF-7A35-44A3DF13313A}"/>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3940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9B3F234-5C0C-0E57-ED84-3620925331A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40E71FB-71D9-A0D8-C0C2-549ED0194B8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A34345-2A06-65C2-05BB-BF09A0ACF110}"/>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94C76CA7-E1C7-CCE6-883E-B4EC5AAC9E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EB2043-7813-04BF-DBEC-D86EC1AE2249}"/>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212772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C27E1-CFC6-D8DC-D233-2B3EC0C97C2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F24500-8DF1-89E5-9BBB-09F353E8404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B22F3C-783E-5520-8053-02A80BC668B6}"/>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9DC2EEFE-1059-6868-A910-1D2C5032B5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3FBE45-6D10-0421-0221-CB63C92A20AA}"/>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311199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7242F9-7B0E-772F-D564-706B28BC050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C9C061-C319-23BF-5293-DB6E3259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C7C06C4-668E-956A-429E-A70C926739DD}"/>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03580DE1-8AB2-BA61-25CE-DE5FFD2D38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43AE8F-06D1-768C-B36E-761476E54AF6}"/>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345915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15D500-3462-FCA8-CC6D-0681C217CE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F53A5E4-D46A-B1E6-C1A9-C8355BD4B0D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B6B4DA9-A312-2F78-450D-E0EBE9D9AE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8ACD14-9C52-7177-CE00-C05B775010D8}"/>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6" name="Platshållare för sidfot 5">
            <a:extLst>
              <a:ext uri="{FF2B5EF4-FFF2-40B4-BE49-F238E27FC236}">
                <a16:creationId xmlns:a16="http://schemas.microsoft.com/office/drawing/2014/main" id="{23CBE434-B61A-2F29-1F90-0C073284C7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DB5A6D6-8D07-6FD8-B718-060C704F9EBA}"/>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138476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A1F44-E96B-25EA-E557-E5CF784FE33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A326B3-2737-39DB-C383-F85AF9C09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4470C3-ECF2-02CD-884F-5D13C97F8DC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A44F35-6E22-F233-A5A5-ABF0DD3BC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8C749EE-5B80-BBA5-303E-D5081965E4A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84A79BC-3638-987E-9054-87D1D2CAC62D}"/>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8" name="Platshållare för sidfot 7">
            <a:extLst>
              <a:ext uri="{FF2B5EF4-FFF2-40B4-BE49-F238E27FC236}">
                <a16:creationId xmlns:a16="http://schemas.microsoft.com/office/drawing/2014/main" id="{EE3DB4F2-5F8B-13A4-905A-6FB3C930711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886C3D-2DC9-734C-372D-8B9CDD1A8813}"/>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41469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E1C4E7-955D-A8D5-511B-B871278DE96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EEA23EF-FCAE-050F-36E0-2AA558EDE15F}"/>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4" name="Platshållare för sidfot 3">
            <a:extLst>
              <a:ext uri="{FF2B5EF4-FFF2-40B4-BE49-F238E27FC236}">
                <a16:creationId xmlns:a16="http://schemas.microsoft.com/office/drawing/2014/main" id="{C862DDB1-2808-B74F-EA29-EDE9C59B417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1A078E0-5420-2352-9D86-D74A450AAE28}"/>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411875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934609F-C0C6-4FBD-3BF7-7C465AF2F7D1}"/>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3" name="Platshållare för sidfot 2">
            <a:extLst>
              <a:ext uri="{FF2B5EF4-FFF2-40B4-BE49-F238E27FC236}">
                <a16:creationId xmlns:a16="http://schemas.microsoft.com/office/drawing/2014/main" id="{36059862-B83F-D7AC-F8DC-66B7DA3C054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C23C13A-173E-1884-128A-C5B62950F4F8}"/>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348531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059DF-5C98-E014-38E8-8E20DCEAE7B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A092482-D031-E629-434D-7386E0CD6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AE9CCB8-E653-E590-6597-6249830FD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3099AF8-AFE3-2E89-CB6C-21EA7B4B700F}"/>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6" name="Platshållare för sidfot 5">
            <a:extLst>
              <a:ext uri="{FF2B5EF4-FFF2-40B4-BE49-F238E27FC236}">
                <a16:creationId xmlns:a16="http://schemas.microsoft.com/office/drawing/2014/main" id="{E91C5BDD-7F46-DF85-7BDA-65EE4D55C93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1686B09-1778-1C4E-44A9-B403897FAED4}"/>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46353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5EF84-0D4F-458F-C39F-5A0F85D4646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13E42C4-E298-F836-E830-7ADE9BAC6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760FE7-7AA1-C4E2-1073-81E4E2BC9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96F333F-C292-529A-F943-E30EE6A90058}"/>
              </a:ext>
            </a:extLst>
          </p:cNvPr>
          <p:cNvSpPr>
            <a:spLocks noGrp="1"/>
          </p:cNvSpPr>
          <p:nvPr>
            <p:ph type="dt" sz="half" idx="10"/>
          </p:nvPr>
        </p:nvSpPr>
        <p:spPr/>
        <p:txBody>
          <a:bodyPr/>
          <a:lstStyle/>
          <a:p>
            <a:fld id="{C274867C-05E6-43DC-B755-67C0326313FE}" type="datetimeFigureOut">
              <a:rPr lang="sv-SE" smtClean="0"/>
              <a:t>2025-08-24</a:t>
            </a:fld>
            <a:endParaRPr lang="sv-SE"/>
          </a:p>
        </p:txBody>
      </p:sp>
      <p:sp>
        <p:nvSpPr>
          <p:cNvPr id="6" name="Platshållare för sidfot 5">
            <a:extLst>
              <a:ext uri="{FF2B5EF4-FFF2-40B4-BE49-F238E27FC236}">
                <a16:creationId xmlns:a16="http://schemas.microsoft.com/office/drawing/2014/main" id="{E3F65D2A-C79B-4B17-C359-252B3CC10A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DF0A63-5E40-0C8A-0440-54AF378B1D2E}"/>
              </a:ext>
            </a:extLst>
          </p:cNvPr>
          <p:cNvSpPr>
            <a:spLocks noGrp="1"/>
          </p:cNvSpPr>
          <p:nvPr>
            <p:ph type="sldNum" sz="quarter" idx="12"/>
          </p:nvPr>
        </p:nvSpPr>
        <p:spPr/>
        <p:txBody>
          <a:bodyPr/>
          <a:lstStyle/>
          <a:p>
            <a:fld id="{EF6F791D-0BF1-4384-AC27-E62D115422C8}" type="slidenum">
              <a:rPr lang="sv-SE" smtClean="0"/>
              <a:t>‹#›</a:t>
            </a:fld>
            <a:endParaRPr lang="sv-SE"/>
          </a:p>
        </p:txBody>
      </p:sp>
    </p:spTree>
    <p:extLst>
      <p:ext uri="{BB962C8B-B14F-4D97-AF65-F5344CB8AC3E}">
        <p14:creationId xmlns:p14="http://schemas.microsoft.com/office/powerpoint/2010/main" val="421172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A08059E-FC20-AF9D-B375-A7B10F4B3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3F24548-FA10-A987-9F26-F6D7C465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EBABB3-52FA-6354-F939-E6720CA1F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74867C-05E6-43DC-B755-67C0326313FE}" type="datetimeFigureOut">
              <a:rPr lang="sv-SE" smtClean="0"/>
              <a:t>2025-08-24</a:t>
            </a:fld>
            <a:endParaRPr lang="sv-SE"/>
          </a:p>
        </p:txBody>
      </p:sp>
      <p:sp>
        <p:nvSpPr>
          <p:cNvPr id="5" name="Platshållare för sidfot 4">
            <a:extLst>
              <a:ext uri="{FF2B5EF4-FFF2-40B4-BE49-F238E27FC236}">
                <a16:creationId xmlns:a16="http://schemas.microsoft.com/office/drawing/2014/main" id="{1DB3CF03-5393-18E1-6A03-15B64880B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6D51014D-E1EE-D9AF-965B-DF0561477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6F791D-0BF1-4384-AC27-E62D115422C8}" type="slidenum">
              <a:rPr lang="sv-SE" smtClean="0"/>
              <a:t>‹#›</a:t>
            </a:fld>
            <a:endParaRPr lang="sv-SE"/>
          </a:p>
        </p:txBody>
      </p:sp>
    </p:spTree>
    <p:extLst>
      <p:ext uri="{BB962C8B-B14F-4D97-AF65-F5344CB8AC3E}">
        <p14:creationId xmlns:p14="http://schemas.microsoft.com/office/powerpoint/2010/main" val="23024063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BCC398-3947-0DC5-0210-7BAC026E5FB5}"/>
              </a:ext>
            </a:extLst>
          </p:cNvPr>
          <p:cNvSpPr>
            <a:spLocks noGrp="1"/>
          </p:cNvSpPr>
          <p:nvPr>
            <p:ph type="ctrTitle"/>
          </p:nvPr>
        </p:nvSpPr>
        <p:spPr/>
        <p:txBody>
          <a:bodyPr/>
          <a:lstStyle/>
          <a:p>
            <a:r>
              <a:rPr lang="sv-SE" dirty="0"/>
              <a:t>Biologi 2</a:t>
            </a:r>
          </a:p>
        </p:txBody>
      </p:sp>
      <p:sp>
        <p:nvSpPr>
          <p:cNvPr id="3" name="Underrubrik 2">
            <a:extLst>
              <a:ext uri="{FF2B5EF4-FFF2-40B4-BE49-F238E27FC236}">
                <a16:creationId xmlns:a16="http://schemas.microsoft.com/office/drawing/2014/main" id="{C990DF70-0D56-39B4-7629-CEA2616AE521}"/>
              </a:ext>
            </a:extLst>
          </p:cNvPr>
          <p:cNvSpPr>
            <a:spLocks noGrp="1"/>
          </p:cNvSpPr>
          <p:nvPr>
            <p:ph type="subTitle" idx="1"/>
          </p:nvPr>
        </p:nvSpPr>
        <p:spPr/>
        <p:txBody>
          <a:bodyPr/>
          <a:lstStyle/>
          <a:p>
            <a:r>
              <a:rPr lang="sv-SE" dirty="0"/>
              <a:t>Celler</a:t>
            </a:r>
          </a:p>
        </p:txBody>
      </p:sp>
    </p:spTree>
    <p:extLst>
      <p:ext uri="{BB962C8B-B14F-4D97-AF65-F5344CB8AC3E}">
        <p14:creationId xmlns:p14="http://schemas.microsoft.com/office/powerpoint/2010/main" val="235049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2C376DB-3CDE-0894-672E-7E8210CE360F}"/>
              </a:ext>
            </a:extLst>
          </p:cNvPr>
          <p:cNvSpPr>
            <a:spLocks noGrp="1"/>
          </p:cNvSpPr>
          <p:nvPr>
            <p:ph type="title"/>
          </p:nvPr>
        </p:nvSpPr>
        <p:spPr/>
        <p:txBody>
          <a:bodyPr/>
          <a:lstStyle/>
          <a:p>
            <a:r>
              <a:rPr lang="sv-SE" dirty="0"/>
              <a:t>Cellbiologi</a:t>
            </a:r>
          </a:p>
        </p:txBody>
      </p:sp>
      <p:sp>
        <p:nvSpPr>
          <p:cNvPr id="5" name="Platshållare för innehåll 4">
            <a:extLst>
              <a:ext uri="{FF2B5EF4-FFF2-40B4-BE49-F238E27FC236}">
                <a16:creationId xmlns:a16="http://schemas.microsoft.com/office/drawing/2014/main" id="{D6CFBEE9-ADCD-88C6-4768-AED711676190}"/>
              </a:ext>
            </a:extLst>
          </p:cNvPr>
          <p:cNvSpPr>
            <a:spLocks noGrp="1"/>
          </p:cNvSpPr>
          <p:nvPr>
            <p:ph idx="1"/>
          </p:nvPr>
        </p:nvSpPr>
        <p:spPr>
          <a:xfrm>
            <a:off x="838200" y="1825625"/>
            <a:ext cx="5257800" cy="4351338"/>
          </a:xfrm>
        </p:spPr>
        <p:txBody>
          <a:bodyPr/>
          <a:lstStyle/>
          <a:p>
            <a:r>
              <a:rPr lang="sv-SE" dirty="0"/>
              <a:t>Undersökning av: </a:t>
            </a:r>
          </a:p>
          <a:p>
            <a:pPr lvl="1"/>
            <a:r>
              <a:rPr lang="sv-SE" dirty="0"/>
              <a:t>Cellers och vävnaders uppbyggnad</a:t>
            </a:r>
          </a:p>
          <a:p>
            <a:pPr lvl="1"/>
            <a:r>
              <a:rPr lang="sv-SE" dirty="0"/>
              <a:t>Differentiering och utveckling</a:t>
            </a:r>
          </a:p>
          <a:p>
            <a:pPr lvl="1"/>
            <a:r>
              <a:rPr lang="sv-SE" dirty="0"/>
              <a:t>Signalering mellan och inom celler </a:t>
            </a:r>
          </a:p>
          <a:p>
            <a:pPr lvl="1"/>
            <a:r>
              <a:rPr lang="sv-SE" dirty="0"/>
              <a:t>Störningar i dessa processer som leder till sjukdomar </a:t>
            </a:r>
          </a:p>
        </p:txBody>
      </p:sp>
      <p:pic>
        <p:nvPicPr>
          <p:cNvPr id="1026" name="Picture 2" descr="Biokemi/cellbiologi -Livets molekyler Diagram | Quizlet">
            <a:extLst>
              <a:ext uri="{FF2B5EF4-FFF2-40B4-BE49-F238E27FC236}">
                <a16:creationId xmlns:a16="http://schemas.microsoft.com/office/drawing/2014/main" id="{392A4D4B-8697-261C-2081-75720B773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970" y="1690688"/>
            <a:ext cx="5007830" cy="404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2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C9A906-95F4-24C1-0DE4-E4CD2A00AB20}"/>
              </a:ext>
            </a:extLst>
          </p:cNvPr>
          <p:cNvSpPr>
            <a:spLocks noGrp="1"/>
          </p:cNvSpPr>
          <p:nvPr>
            <p:ph type="title"/>
          </p:nvPr>
        </p:nvSpPr>
        <p:spPr/>
        <p:txBody>
          <a:bodyPr/>
          <a:lstStyle/>
          <a:p>
            <a:r>
              <a:rPr lang="sv-SE" dirty="0"/>
              <a:t>Metoder </a:t>
            </a:r>
          </a:p>
        </p:txBody>
      </p:sp>
      <p:sp>
        <p:nvSpPr>
          <p:cNvPr id="3" name="Platshållare för innehåll 2">
            <a:extLst>
              <a:ext uri="{FF2B5EF4-FFF2-40B4-BE49-F238E27FC236}">
                <a16:creationId xmlns:a16="http://schemas.microsoft.com/office/drawing/2014/main" id="{D1F070AB-9031-A14E-AA70-8D53B06C3DAE}"/>
              </a:ext>
            </a:extLst>
          </p:cNvPr>
          <p:cNvSpPr>
            <a:spLocks noGrp="1"/>
          </p:cNvSpPr>
          <p:nvPr>
            <p:ph idx="1"/>
          </p:nvPr>
        </p:nvSpPr>
        <p:spPr>
          <a:xfrm>
            <a:off x="838200" y="1825625"/>
            <a:ext cx="6367272" cy="4351338"/>
          </a:xfrm>
        </p:spPr>
        <p:txBody>
          <a:bodyPr>
            <a:normAutofit lnSpcReduction="10000"/>
          </a:bodyPr>
          <a:lstStyle/>
          <a:p>
            <a:r>
              <a:rPr lang="sv-SE" dirty="0"/>
              <a:t>Eukaryota celler och även bakterie kan studeras med hjälp av </a:t>
            </a:r>
            <a:r>
              <a:rPr lang="sv-SE" i="1" dirty="0"/>
              <a:t>ljusmikroskop</a:t>
            </a:r>
            <a:endParaRPr lang="sv-SE" dirty="0"/>
          </a:p>
          <a:p>
            <a:r>
              <a:rPr lang="sv-SE" dirty="0"/>
              <a:t>Mindre objekt som organeller och virus kräver en </a:t>
            </a:r>
            <a:r>
              <a:rPr lang="sv-SE" i="1" dirty="0"/>
              <a:t>elektronmikroskop </a:t>
            </a:r>
            <a:endParaRPr lang="sv-SE" dirty="0"/>
          </a:p>
          <a:p>
            <a:r>
              <a:rPr lang="sv-SE" dirty="0"/>
              <a:t>Genom kombinationen av mikroskopering och </a:t>
            </a:r>
            <a:r>
              <a:rPr lang="sv-SE" i="1" dirty="0"/>
              <a:t>märkningsmetoder </a:t>
            </a:r>
            <a:r>
              <a:rPr lang="sv-SE" dirty="0"/>
              <a:t>(som färgning, fluorescerande ämnen, radioaktiva atomer och antikroppar) kan man studera molekyler och processer inuti celler </a:t>
            </a:r>
          </a:p>
        </p:txBody>
      </p:sp>
      <p:pic>
        <p:nvPicPr>
          <p:cNvPr id="2054" name="Picture 6" descr="Green Fluorescent Protein (GFP) | NCBioNetwork.org">
            <a:extLst>
              <a:ext uri="{FF2B5EF4-FFF2-40B4-BE49-F238E27FC236}">
                <a16:creationId xmlns:a16="http://schemas.microsoft.com/office/drawing/2014/main" id="{7984EA36-2F6A-5923-EF6A-B396D0CB9F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3" r="15841"/>
          <a:stretch>
            <a:fillRect/>
          </a:stretch>
        </p:blipFill>
        <p:spPr bwMode="auto">
          <a:xfrm>
            <a:off x="7316004" y="2039816"/>
            <a:ext cx="4607631" cy="326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3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A9FB69-8CA0-E7EA-1D6D-77B621566F8C}"/>
              </a:ext>
            </a:extLst>
          </p:cNvPr>
          <p:cNvSpPr>
            <a:spLocks noGrp="1"/>
          </p:cNvSpPr>
          <p:nvPr>
            <p:ph type="title"/>
          </p:nvPr>
        </p:nvSpPr>
        <p:spPr/>
        <p:txBody>
          <a:bodyPr/>
          <a:lstStyle/>
          <a:p>
            <a:r>
              <a:rPr lang="sv-SE" dirty="0"/>
              <a:t>Metoder </a:t>
            </a:r>
          </a:p>
        </p:txBody>
      </p:sp>
      <p:sp>
        <p:nvSpPr>
          <p:cNvPr id="3" name="Platshållare för innehåll 2">
            <a:extLst>
              <a:ext uri="{FF2B5EF4-FFF2-40B4-BE49-F238E27FC236}">
                <a16:creationId xmlns:a16="http://schemas.microsoft.com/office/drawing/2014/main" id="{D153AFB1-2857-DD63-ADA4-03C5C844D6AE}"/>
              </a:ext>
            </a:extLst>
          </p:cNvPr>
          <p:cNvSpPr>
            <a:spLocks noGrp="1"/>
          </p:cNvSpPr>
          <p:nvPr>
            <p:ph idx="1"/>
          </p:nvPr>
        </p:nvSpPr>
        <p:spPr>
          <a:xfrm>
            <a:off x="838200" y="1825625"/>
            <a:ext cx="6111240" cy="4351338"/>
          </a:xfrm>
        </p:spPr>
        <p:txBody>
          <a:bodyPr/>
          <a:lstStyle/>
          <a:p>
            <a:r>
              <a:rPr lang="sv-SE" i="1" dirty="0"/>
              <a:t>Cellodlingstekniker</a:t>
            </a:r>
            <a:r>
              <a:rPr lang="sv-SE" dirty="0"/>
              <a:t> tillåter forskarna att studera celler och deras funktion under noggrant kontrollerande förhållanden </a:t>
            </a:r>
          </a:p>
          <a:p>
            <a:pPr lvl="1"/>
            <a:r>
              <a:rPr lang="sv-SE" dirty="0"/>
              <a:t>Näringsämnen </a:t>
            </a:r>
          </a:p>
          <a:p>
            <a:pPr lvl="1"/>
            <a:r>
              <a:rPr lang="sv-SE" dirty="0"/>
              <a:t>Temperatur </a:t>
            </a:r>
          </a:p>
          <a:p>
            <a:pPr lvl="1"/>
            <a:r>
              <a:rPr lang="sv-SE" dirty="0"/>
              <a:t>pH-värden </a:t>
            </a:r>
          </a:p>
          <a:p>
            <a:r>
              <a:rPr lang="sv-SE" i="1" dirty="0"/>
              <a:t>In vitro</a:t>
            </a:r>
            <a:r>
              <a:rPr lang="sv-SE" dirty="0"/>
              <a:t> (latin: i glas) </a:t>
            </a:r>
          </a:p>
          <a:p>
            <a:r>
              <a:rPr lang="sv-SE" dirty="0"/>
              <a:t>Separering av celler och organeller görs via en </a:t>
            </a:r>
            <a:r>
              <a:rPr lang="sv-SE" i="1" dirty="0"/>
              <a:t>centrifug </a:t>
            </a:r>
            <a:endParaRPr lang="sv-SE" dirty="0"/>
          </a:p>
        </p:txBody>
      </p:sp>
      <p:pic>
        <p:nvPicPr>
          <p:cNvPr id="3074" name="Picture 2" descr="15 800+ bildbanksfoton, bilder och royaltyfria bilder med Centrifug - iStock">
            <a:extLst>
              <a:ext uri="{FF2B5EF4-FFF2-40B4-BE49-F238E27FC236}">
                <a16:creationId xmlns:a16="http://schemas.microsoft.com/office/drawing/2014/main" id="{6AEB93C6-057B-8228-F888-9A536E495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692" y="723481"/>
            <a:ext cx="4592358" cy="30615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 Vitro Assay Services | Reliable Preclinical CRO | iXCells Biotech">
            <a:extLst>
              <a:ext uri="{FF2B5EF4-FFF2-40B4-BE49-F238E27FC236}">
                <a16:creationId xmlns:a16="http://schemas.microsoft.com/office/drawing/2014/main" id="{E0BF0953-E81D-79A6-B74C-3CC5DB303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690" y="4143409"/>
            <a:ext cx="4592357" cy="241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5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6D88F4-4E1D-6241-6C62-D9F593F25CFD}"/>
              </a:ext>
            </a:extLst>
          </p:cNvPr>
          <p:cNvSpPr>
            <a:spLocks noGrp="1"/>
          </p:cNvSpPr>
          <p:nvPr>
            <p:ph type="title"/>
          </p:nvPr>
        </p:nvSpPr>
        <p:spPr/>
        <p:txBody>
          <a:bodyPr/>
          <a:lstStyle/>
          <a:p>
            <a:r>
              <a:rPr lang="sv-SE" dirty="0"/>
              <a:t>Cellmembranet </a:t>
            </a:r>
          </a:p>
        </p:txBody>
      </p:sp>
      <p:sp>
        <p:nvSpPr>
          <p:cNvPr id="3" name="Platshållare för innehåll 2">
            <a:extLst>
              <a:ext uri="{FF2B5EF4-FFF2-40B4-BE49-F238E27FC236}">
                <a16:creationId xmlns:a16="http://schemas.microsoft.com/office/drawing/2014/main" id="{15FFFAB6-235C-59CE-A559-E23F29EB2364}"/>
              </a:ext>
            </a:extLst>
          </p:cNvPr>
          <p:cNvSpPr>
            <a:spLocks noGrp="1"/>
          </p:cNvSpPr>
          <p:nvPr>
            <p:ph idx="1"/>
          </p:nvPr>
        </p:nvSpPr>
        <p:spPr>
          <a:xfrm>
            <a:off x="838200" y="1825625"/>
            <a:ext cx="3452446" cy="4351338"/>
          </a:xfrm>
        </p:spPr>
        <p:txBody>
          <a:bodyPr/>
          <a:lstStyle/>
          <a:p>
            <a:r>
              <a:rPr lang="sv-SE" dirty="0"/>
              <a:t>Även kallas plasmamembran </a:t>
            </a:r>
          </a:p>
          <a:p>
            <a:r>
              <a:rPr lang="sv-SE" dirty="0"/>
              <a:t>Avgränsar cellplasman från vätskan som omger cellen </a:t>
            </a:r>
          </a:p>
          <a:p>
            <a:r>
              <a:rPr lang="sv-SE" dirty="0"/>
              <a:t>Reglerar passagen av ämnen in och ut ur cellen </a:t>
            </a:r>
          </a:p>
        </p:txBody>
      </p:sp>
      <p:pic>
        <p:nvPicPr>
          <p:cNvPr id="4098" name="Picture 2" descr="Cellmembranet - Magnus Ehingers undervisning">
            <a:extLst>
              <a:ext uri="{FF2B5EF4-FFF2-40B4-BE49-F238E27FC236}">
                <a16:creationId xmlns:a16="http://schemas.microsoft.com/office/drawing/2014/main" id="{F66D78F1-CEC1-E435-BFCE-D8F8A264C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46" y="2114373"/>
            <a:ext cx="7831624" cy="32305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2724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D951-4388-3645-354D-FD1BEE95F3CC}"/>
            </a:ext>
          </a:extLst>
        </p:cNvPr>
        <p:cNvGrpSpPr/>
        <p:nvPr/>
      </p:nvGrpSpPr>
      <p:grpSpPr>
        <a:xfrm>
          <a:off x="0" y="0"/>
          <a:ext cx="0" cy="0"/>
          <a:chOff x="0" y="0"/>
          <a:chExt cx="0" cy="0"/>
        </a:xfrm>
      </p:grpSpPr>
      <p:pic>
        <p:nvPicPr>
          <p:cNvPr id="4098" name="Picture 2" descr="Cellmembranet - Magnus Ehingers undervisning">
            <a:extLst>
              <a:ext uri="{FF2B5EF4-FFF2-40B4-BE49-F238E27FC236}">
                <a16:creationId xmlns:a16="http://schemas.microsoft.com/office/drawing/2014/main" id="{4948A4A8-94C8-676D-1678-597C62697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399"/>
            <a:ext cx="12192000" cy="502920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17462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4F7F7-2D68-9B81-35C2-BDBFDDE63AD2}"/>
              </a:ext>
            </a:extLst>
          </p:cNvPr>
          <p:cNvSpPr>
            <a:spLocks noGrp="1"/>
          </p:cNvSpPr>
          <p:nvPr>
            <p:ph type="title"/>
          </p:nvPr>
        </p:nvSpPr>
        <p:spPr/>
        <p:txBody>
          <a:bodyPr/>
          <a:lstStyle/>
          <a:p>
            <a:r>
              <a:rPr lang="sv-SE" dirty="0"/>
              <a:t>Fosfolipider </a:t>
            </a:r>
          </a:p>
        </p:txBody>
      </p:sp>
      <p:pic>
        <p:nvPicPr>
          <p:cNvPr id="5124" name="Picture 4" descr="Fosfolipid – Wikipedia">
            <a:extLst>
              <a:ext uri="{FF2B5EF4-FFF2-40B4-BE49-F238E27FC236}">
                <a16:creationId xmlns:a16="http://schemas.microsoft.com/office/drawing/2014/main" id="{7977ACC6-012F-4D61-06AF-044AFBF60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3706"/>
            <a:ext cx="4914215" cy="33938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ellmembranet - Magnus Ehingers undervisning">
            <a:extLst>
              <a:ext uri="{FF2B5EF4-FFF2-40B4-BE49-F238E27FC236}">
                <a16:creationId xmlns:a16="http://schemas.microsoft.com/office/drawing/2014/main" id="{0C4C2FA0-45B4-876E-CD63-3843AFCB3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284" y="661331"/>
            <a:ext cx="3483930" cy="55353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osfolipid - Institutt for biovitenskap">
            <a:extLst>
              <a:ext uri="{FF2B5EF4-FFF2-40B4-BE49-F238E27FC236}">
                <a16:creationId xmlns:a16="http://schemas.microsoft.com/office/drawing/2014/main" id="{37AB70AD-3FB6-EE27-B5D7-F8753BF20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0283" y="1081786"/>
            <a:ext cx="3330842" cy="469442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0937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5E7352-1041-8EA1-9D4E-2A20858D622A}"/>
              </a:ext>
            </a:extLst>
          </p:cNvPr>
          <p:cNvSpPr>
            <a:spLocks noGrp="1"/>
          </p:cNvSpPr>
          <p:nvPr>
            <p:ph type="title"/>
          </p:nvPr>
        </p:nvSpPr>
        <p:spPr/>
        <p:txBody>
          <a:bodyPr/>
          <a:lstStyle/>
          <a:p>
            <a:r>
              <a:rPr lang="sv-SE" dirty="0"/>
              <a:t>Glykolipider och glykoproteiner </a:t>
            </a:r>
          </a:p>
        </p:txBody>
      </p:sp>
      <p:sp>
        <p:nvSpPr>
          <p:cNvPr id="3" name="Platshållare för innehåll 2">
            <a:extLst>
              <a:ext uri="{FF2B5EF4-FFF2-40B4-BE49-F238E27FC236}">
                <a16:creationId xmlns:a16="http://schemas.microsoft.com/office/drawing/2014/main" id="{17B04E78-8292-2654-94FD-43388FC46DF8}"/>
              </a:ext>
            </a:extLst>
          </p:cNvPr>
          <p:cNvSpPr>
            <a:spLocks noGrp="1"/>
          </p:cNvSpPr>
          <p:nvPr>
            <p:ph idx="1"/>
          </p:nvPr>
        </p:nvSpPr>
        <p:spPr/>
        <p:txBody>
          <a:bodyPr/>
          <a:lstStyle/>
          <a:p>
            <a:r>
              <a:rPr lang="sv-SE" dirty="0"/>
              <a:t>På cellmembranets yta finns glykolipider och glykoproteiner</a:t>
            </a:r>
          </a:p>
          <a:p>
            <a:r>
              <a:rPr lang="sv-SE" dirty="0"/>
              <a:t>På dessa stickar ut kedjor av kolhydrater </a:t>
            </a:r>
          </a:p>
          <a:p>
            <a:pPr lvl="1"/>
            <a:r>
              <a:rPr lang="sv-SE" dirty="0"/>
              <a:t>Cellmembranets utsida har en mer eller mindre tät ”päls” </a:t>
            </a:r>
          </a:p>
          <a:p>
            <a:pPr lvl="1"/>
            <a:r>
              <a:rPr lang="sv-SE" dirty="0"/>
              <a:t>Kallas </a:t>
            </a:r>
            <a:r>
              <a:rPr lang="sv-SE" i="1" dirty="0" err="1"/>
              <a:t>glykokalyx</a:t>
            </a:r>
            <a:r>
              <a:rPr lang="sv-SE" dirty="0"/>
              <a:t> </a:t>
            </a:r>
          </a:p>
          <a:p>
            <a:pPr lvl="1"/>
            <a:r>
              <a:rPr lang="sv-SE" dirty="0"/>
              <a:t>Gör så att det bildas ett slemmigt och skyddande skikt tillsammans med vatten </a:t>
            </a:r>
          </a:p>
          <a:p>
            <a:r>
              <a:rPr lang="sv-SE" dirty="0"/>
              <a:t>Fungerar även som markörer som avslöjar cellens identitet </a:t>
            </a:r>
          </a:p>
          <a:p>
            <a:pPr lvl="1"/>
            <a:r>
              <a:rPr lang="sv-SE" dirty="0"/>
              <a:t>Celler i en vävnad ”känner igen” varandra  </a:t>
            </a:r>
          </a:p>
        </p:txBody>
      </p:sp>
    </p:spTree>
    <p:extLst>
      <p:ext uri="{BB962C8B-B14F-4D97-AF65-F5344CB8AC3E}">
        <p14:creationId xmlns:p14="http://schemas.microsoft.com/office/powerpoint/2010/main" val="370826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2424EF-BC81-43B3-839E-8049D5BFE7F1}"/>
              </a:ext>
            </a:extLst>
          </p:cNvPr>
          <p:cNvSpPr>
            <a:spLocks noGrp="1"/>
          </p:cNvSpPr>
          <p:nvPr>
            <p:ph type="title"/>
          </p:nvPr>
        </p:nvSpPr>
        <p:spPr/>
        <p:txBody>
          <a:bodyPr/>
          <a:lstStyle/>
          <a:p>
            <a:r>
              <a:rPr lang="sv-SE" dirty="0"/>
              <a:t>Membranets proteiner </a:t>
            </a:r>
          </a:p>
        </p:txBody>
      </p:sp>
      <p:sp>
        <p:nvSpPr>
          <p:cNvPr id="3" name="Platshållare för innehåll 2">
            <a:extLst>
              <a:ext uri="{FF2B5EF4-FFF2-40B4-BE49-F238E27FC236}">
                <a16:creationId xmlns:a16="http://schemas.microsoft.com/office/drawing/2014/main" id="{8DA2F156-5DBC-EBE2-EA97-0E9779235554}"/>
              </a:ext>
            </a:extLst>
          </p:cNvPr>
          <p:cNvSpPr>
            <a:spLocks noGrp="1"/>
          </p:cNvSpPr>
          <p:nvPr>
            <p:ph idx="1"/>
          </p:nvPr>
        </p:nvSpPr>
        <p:spPr/>
        <p:txBody>
          <a:bodyPr>
            <a:normAutofit fontScale="92500" lnSpcReduction="20000"/>
          </a:bodyPr>
          <a:lstStyle/>
          <a:p>
            <a:r>
              <a:rPr lang="sv-SE" dirty="0"/>
              <a:t>Proteiner som är en del av cellmembranet har hydrofoba partier som håller sig till membranets hydrofoba mellanskikt </a:t>
            </a:r>
          </a:p>
          <a:p>
            <a:r>
              <a:rPr lang="sv-SE" i="1" dirty="0"/>
              <a:t>Receptorer </a:t>
            </a:r>
            <a:r>
              <a:rPr lang="sv-SE" dirty="0"/>
              <a:t>är proteiner som sitter på ytan av cellen och reagerar på speciella molekyler i omgivningen</a:t>
            </a:r>
          </a:p>
          <a:p>
            <a:r>
              <a:rPr lang="sv-SE" i="1" dirty="0"/>
              <a:t>Ämnestransportproteiner </a:t>
            </a:r>
            <a:r>
              <a:rPr lang="sv-SE" dirty="0"/>
              <a:t>tillåter olika ämnen att passera genom cellmembranet</a:t>
            </a:r>
          </a:p>
          <a:p>
            <a:pPr lvl="1"/>
            <a:r>
              <a:rPr lang="sv-SE" dirty="0"/>
              <a:t>Några bildar </a:t>
            </a:r>
            <a:r>
              <a:rPr lang="sv-SE" i="1" dirty="0"/>
              <a:t>kanaler</a:t>
            </a:r>
            <a:r>
              <a:rPr lang="sv-SE" dirty="0"/>
              <a:t> </a:t>
            </a:r>
          </a:p>
          <a:p>
            <a:pPr lvl="1"/>
            <a:r>
              <a:rPr lang="sv-SE" dirty="0"/>
              <a:t>Några ämnen transporteras passivt medans andra transporteras aktivt </a:t>
            </a:r>
          </a:p>
          <a:p>
            <a:r>
              <a:rPr lang="sv-SE" i="1" dirty="0"/>
              <a:t>Enzymer </a:t>
            </a:r>
            <a:r>
              <a:rPr lang="sv-SE" dirty="0"/>
              <a:t>kan också finnas på cellmembranet för att kemiskt utföra aktivitet </a:t>
            </a:r>
          </a:p>
          <a:p>
            <a:r>
              <a:rPr lang="sv-SE" i="1" dirty="0"/>
              <a:t>Proteintrådar</a:t>
            </a:r>
            <a:r>
              <a:rPr lang="sv-SE" dirty="0"/>
              <a:t> ger cellen stadga och fungerar som ett ”cellskelett”</a:t>
            </a:r>
          </a:p>
          <a:p>
            <a:pPr lvl="1"/>
            <a:r>
              <a:rPr lang="sv-SE" dirty="0"/>
              <a:t>Förankrar till proteiner i membran </a:t>
            </a:r>
          </a:p>
          <a:p>
            <a:pPr lvl="1"/>
            <a:r>
              <a:rPr lang="sv-SE" dirty="0"/>
              <a:t>Koppling mellan celler </a:t>
            </a:r>
          </a:p>
        </p:txBody>
      </p:sp>
    </p:spTree>
    <p:extLst>
      <p:ext uri="{BB962C8B-B14F-4D97-AF65-F5344CB8AC3E}">
        <p14:creationId xmlns:p14="http://schemas.microsoft.com/office/powerpoint/2010/main" val="377792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7135D-9A46-0A12-E356-AF01B627A20D}"/>
              </a:ext>
            </a:extLst>
          </p:cNvPr>
          <p:cNvSpPr>
            <a:spLocks noGrp="1"/>
          </p:cNvSpPr>
          <p:nvPr>
            <p:ph type="title"/>
          </p:nvPr>
        </p:nvSpPr>
        <p:spPr>
          <a:xfrm>
            <a:off x="838200" y="339246"/>
            <a:ext cx="10515600" cy="1325563"/>
          </a:xfrm>
        </p:spPr>
        <p:txBody>
          <a:bodyPr/>
          <a:lstStyle/>
          <a:p>
            <a:r>
              <a:rPr lang="sv-SE" dirty="0"/>
              <a:t>Vesiklar </a:t>
            </a:r>
          </a:p>
        </p:txBody>
      </p:sp>
      <p:sp>
        <p:nvSpPr>
          <p:cNvPr id="3" name="Platshållare för innehåll 2">
            <a:extLst>
              <a:ext uri="{FF2B5EF4-FFF2-40B4-BE49-F238E27FC236}">
                <a16:creationId xmlns:a16="http://schemas.microsoft.com/office/drawing/2014/main" id="{822DCDDE-97CF-675B-AD7F-C876EAAA2D79}"/>
              </a:ext>
            </a:extLst>
          </p:cNvPr>
          <p:cNvSpPr>
            <a:spLocks noGrp="1"/>
          </p:cNvSpPr>
          <p:nvPr>
            <p:ph idx="1"/>
          </p:nvPr>
        </p:nvSpPr>
        <p:spPr>
          <a:xfrm>
            <a:off x="838200" y="1825625"/>
            <a:ext cx="7874479" cy="4351338"/>
          </a:xfrm>
        </p:spPr>
        <p:txBody>
          <a:bodyPr>
            <a:normAutofit/>
          </a:bodyPr>
          <a:lstStyle/>
          <a:p>
            <a:r>
              <a:rPr lang="sv-SE" dirty="0"/>
              <a:t>Fosfolipiderna har mycket svaga bindningar mellan varandra </a:t>
            </a:r>
          </a:p>
          <a:p>
            <a:pPr lvl="1"/>
            <a:r>
              <a:rPr lang="sv-SE" dirty="0"/>
              <a:t>Lätt att ändra form </a:t>
            </a:r>
          </a:p>
          <a:p>
            <a:r>
              <a:rPr lang="sv-SE" dirty="0"/>
              <a:t>Membranet kan böjas och avknoppa </a:t>
            </a:r>
            <a:r>
              <a:rPr lang="sv-SE" i="1" dirty="0"/>
              <a:t>vesiklar</a:t>
            </a:r>
            <a:r>
              <a:rPr lang="sv-SE" dirty="0"/>
              <a:t> (små blåsor) </a:t>
            </a:r>
          </a:p>
          <a:p>
            <a:pPr lvl="1"/>
            <a:r>
              <a:rPr lang="sv-SE" dirty="0"/>
              <a:t>Molekyler och större partiklar kan inneslutas i vesiklar </a:t>
            </a:r>
          </a:p>
          <a:p>
            <a:r>
              <a:rPr lang="sv-SE" i="1" dirty="0"/>
              <a:t>Endocytos</a:t>
            </a:r>
            <a:r>
              <a:rPr lang="sv-SE" dirty="0"/>
              <a:t> är när en cell tar upp partiklar från omgivningen genom att innesluta de i vesiklar </a:t>
            </a:r>
          </a:p>
          <a:p>
            <a:r>
              <a:rPr lang="sv-SE" i="1" dirty="0"/>
              <a:t>Exocytos</a:t>
            </a:r>
            <a:r>
              <a:rPr lang="sv-SE" dirty="0"/>
              <a:t> är när en cell tömmer partiklar från vesiklar till omgivningen </a:t>
            </a:r>
            <a:endParaRPr lang="sv-SE" i="1" dirty="0"/>
          </a:p>
        </p:txBody>
      </p:sp>
      <p:pic>
        <p:nvPicPr>
          <p:cNvPr id="6146" name="Picture 2" descr="67 Synaptic Gap Royalty-Free Images, Stock Photos &amp; Pictures | Shutterstock">
            <a:extLst>
              <a:ext uri="{FF2B5EF4-FFF2-40B4-BE49-F238E27FC236}">
                <a16:creationId xmlns:a16="http://schemas.microsoft.com/office/drawing/2014/main" id="{4D090AD1-084E-A7D3-8701-F8213CB97A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72" t="5400" r="16529" b="15600"/>
          <a:stretch>
            <a:fillRect/>
          </a:stretch>
        </p:blipFill>
        <p:spPr bwMode="auto">
          <a:xfrm>
            <a:off x="8712679" y="893331"/>
            <a:ext cx="3479321" cy="50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08A821B-3F0A-9188-020B-8CE76491D84B}"/>
              </a:ext>
            </a:extLst>
          </p:cNvPr>
          <p:cNvSpPr>
            <a:spLocks noGrp="1"/>
          </p:cNvSpPr>
          <p:nvPr>
            <p:ph type="title"/>
          </p:nvPr>
        </p:nvSpPr>
        <p:spPr/>
        <p:txBody>
          <a:bodyPr/>
          <a:lstStyle/>
          <a:p>
            <a:r>
              <a:rPr lang="sv-SE" dirty="0"/>
              <a:t>Vad är liv? </a:t>
            </a:r>
          </a:p>
        </p:txBody>
      </p:sp>
      <p:sp>
        <p:nvSpPr>
          <p:cNvPr id="5" name="Platshållare för text 4">
            <a:extLst>
              <a:ext uri="{FF2B5EF4-FFF2-40B4-BE49-F238E27FC236}">
                <a16:creationId xmlns:a16="http://schemas.microsoft.com/office/drawing/2014/main" id="{1EDB9678-ECF7-0897-E484-953FD4782220}"/>
              </a:ext>
            </a:extLst>
          </p:cNvPr>
          <p:cNvSpPr>
            <a:spLocks noGrp="1"/>
          </p:cNvSpPr>
          <p:nvPr>
            <p:ph type="body" idx="1"/>
          </p:nvPr>
        </p:nvSpPr>
        <p:spPr/>
        <p:txBody>
          <a:bodyPr/>
          <a:lstStyle/>
          <a:p>
            <a:r>
              <a:rPr lang="sv-SE" dirty="0"/>
              <a:t>Kriterierna </a:t>
            </a:r>
          </a:p>
        </p:txBody>
      </p:sp>
    </p:spTree>
    <p:extLst>
      <p:ext uri="{BB962C8B-B14F-4D97-AF65-F5344CB8AC3E}">
        <p14:creationId xmlns:p14="http://schemas.microsoft.com/office/powerpoint/2010/main" val="113638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227B7-05C5-CE7F-87A9-F1B1ABC0828D}"/>
              </a:ext>
            </a:extLst>
          </p:cNvPr>
          <p:cNvSpPr>
            <a:spLocks noGrp="1"/>
          </p:cNvSpPr>
          <p:nvPr>
            <p:ph type="title"/>
          </p:nvPr>
        </p:nvSpPr>
        <p:spPr>
          <a:xfrm>
            <a:off x="5181601" y="634946"/>
            <a:ext cx="6368142" cy="1450757"/>
          </a:xfrm>
        </p:spPr>
        <p:txBody>
          <a:bodyPr>
            <a:normAutofit/>
          </a:bodyPr>
          <a:lstStyle/>
          <a:p>
            <a:r>
              <a:rPr lang="sv-SE" dirty="0"/>
              <a:t>Kriterier för liv</a:t>
            </a:r>
          </a:p>
        </p:txBody>
      </p:sp>
      <p:pic>
        <p:nvPicPr>
          <p:cNvPr id="5" name="Picture 4" descr="Mikroskopisk bild av celler">
            <a:extLst>
              <a:ext uri="{FF2B5EF4-FFF2-40B4-BE49-F238E27FC236}">
                <a16:creationId xmlns:a16="http://schemas.microsoft.com/office/drawing/2014/main" id="{772D24EA-212B-F443-34DD-854B666D5D8C}"/>
              </a:ext>
            </a:extLst>
          </p:cNvPr>
          <p:cNvPicPr>
            <a:picLocks noChangeAspect="1"/>
          </p:cNvPicPr>
          <p:nvPr/>
        </p:nvPicPr>
        <p:blipFill rotWithShape="1">
          <a:blip r:embed="rId3"/>
          <a:srcRect l="33244" r="21536" b="1"/>
          <a:stretch/>
        </p:blipFill>
        <p:spPr>
          <a:xfrm>
            <a:off x="20" y="-12128"/>
            <a:ext cx="4654276" cy="6870127"/>
          </a:xfrm>
          <a:prstGeom prst="rect">
            <a:avLst/>
          </a:prstGeom>
        </p:spPr>
      </p:pic>
      <p:sp>
        <p:nvSpPr>
          <p:cNvPr id="3" name="Platshållare för innehåll 2">
            <a:extLst>
              <a:ext uri="{FF2B5EF4-FFF2-40B4-BE49-F238E27FC236}">
                <a16:creationId xmlns:a16="http://schemas.microsoft.com/office/drawing/2014/main" id="{92B5EA39-C4A8-7118-3521-6A299A7C3BAE}"/>
              </a:ext>
            </a:extLst>
          </p:cNvPr>
          <p:cNvSpPr>
            <a:spLocks noGrp="1"/>
          </p:cNvSpPr>
          <p:nvPr>
            <p:ph idx="1"/>
          </p:nvPr>
        </p:nvSpPr>
        <p:spPr>
          <a:xfrm>
            <a:off x="5181601" y="2198914"/>
            <a:ext cx="6368142" cy="3670180"/>
          </a:xfrm>
        </p:spPr>
        <p:txBody>
          <a:bodyPr>
            <a:normAutofit/>
          </a:bodyPr>
          <a:lstStyle/>
          <a:p>
            <a:pPr marL="457200" indent="-457200">
              <a:buFont typeface="+mj-lt"/>
              <a:buAutoNum type="arabicPeriod"/>
            </a:pPr>
            <a:r>
              <a:rPr lang="sv-SE" dirty="0"/>
              <a:t>Celler – allt liv som vi känner till består av celler. </a:t>
            </a:r>
          </a:p>
        </p:txBody>
      </p:sp>
    </p:spTree>
    <p:extLst>
      <p:ext uri="{BB962C8B-B14F-4D97-AF65-F5344CB8AC3E}">
        <p14:creationId xmlns:p14="http://schemas.microsoft.com/office/powerpoint/2010/main" val="6591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419F0-D747-E43A-458F-B56823BF083D}"/>
              </a:ext>
            </a:extLst>
          </p:cNvPr>
          <p:cNvSpPr>
            <a:spLocks noGrp="1"/>
          </p:cNvSpPr>
          <p:nvPr>
            <p:ph type="title"/>
          </p:nvPr>
        </p:nvSpPr>
        <p:spPr>
          <a:xfrm>
            <a:off x="6411685" y="634946"/>
            <a:ext cx="5127171" cy="1450757"/>
          </a:xfrm>
        </p:spPr>
        <p:txBody>
          <a:bodyPr>
            <a:normAutofit/>
          </a:bodyPr>
          <a:lstStyle/>
          <a:p>
            <a:r>
              <a:rPr lang="sv-SE" dirty="0"/>
              <a:t>Kriterier för liv</a:t>
            </a:r>
          </a:p>
        </p:txBody>
      </p:sp>
      <p:pic>
        <p:nvPicPr>
          <p:cNvPr id="1026" name="Picture 2" descr="Reproduktion I Växter Diagram-vektorgrafik och fler bilder på Pollenkorn -  Pollenkorn, Diagram, Bild - iStock">
            <a:extLst>
              <a:ext uri="{FF2B5EF4-FFF2-40B4-BE49-F238E27FC236}">
                <a16:creationId xmlns:a16="http://schemas.microsoft.com/office/drawing/2014/main" id="{82D5F498-0545-4630-E9E6-407FDDEEB7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76757"/>
            <a:ext cx="5451627" cy="358444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1971A5E9-4FD8-6021-FF54-3867995C8F14}"/>
              </a:ext>
            </a:extLst>
          </p:cNvPr>
          <p:cNvSpPr>
            <a:spLocks noGrp="1"/>
          </p:cNvSpPr>
          <p:nvPr>
            <p:ph idx="1"/>
          </p:nvPr>
        </p:nvSpPr>
        <p:spPr>
          <a:xfrm>
            <a:off x="6411684" y="1929384"/>
            <a:ext cx="5127172" cy="39397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a:t>
            </a:r>
          </a:p>
          <a:p>
            <a:pPr marL="457200" indent="-457200">
              <a:buFont typeface="+mj-lt"/>
              <a:buAutoNum type="arabicPeriod"/>
            </a:pPr>
            <a:r>
              <a:rPr lang="sv-SE" dirty="0"/>
              <a:t>Fortplantning – en del organismer förökar sig bara genom delning (asexuellt), medan andra förökar sig sexuellt. Några organismer kan föröka sig på båda sätten.</a:t>
            </a:r>
          </a:p>
          <a:p>
            <a:pPr marL="0" indent="0">
              <a:buNone/>
            </a:pPr>
            <a:endParaRPr lang="sv-SE" dirty="0"/>
          </a:p>
        </p:txBody>
      </p:sp>
    </p:spTree>
    <p:extLst>
      <p:ext uri="{BB962C8B-B14F-4D97-AF65-F5344CB8AC3E}">
        <p14:creationId xmlns:p14="http://schemas.microsoft.com/office/powerpoint/2010/main" val="231802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93835-5129-2595-EBD9-7D26C2D1B005}"/>
              </a:ext>
            </a:extLst>
          </p:cNvPr>
          <p:cNvSpPr>
            <a:spLocks noGrp="1"/>
          </p:cNvSpPr>
          <p:nvPr>
            <p:ph type="title"/>
          </p:nvPr>
        </p:nvSpPr>
        <p:spPr>
          <a:xfrm>
            <a:off x="6411685" y="634946"/>
            <a:ext cx="5127171" cy="1450757"/>
          </a:xfrm>
        </p:spPr>
        <p:txBody>
          <a:bodyPr>
            <a:normAutofit/>
          </a:bodyPr>
          <a:lstStyle/>
          <a:p>
            <a:r>
              <a:rPr lang="sv-SE" dirty="0"/>
              <a:t>Kriterier för liv </a:t>
            </a:r>
          </a:p>
        </p:txBody>
      </p:sp>
      <p:pic>
        <p:nvPicPr>
          <p:cNvPr id="4098" name="Picture 2" descr="Robust, Realistic and Reliable Measurements of Metabolism - Linköping  University">
            <a:extLst>
              <a:ext uri="{FF2B5EF4-FFF2-40B4-BE49-F238E27FC236}">
                <a16:creationId xmlns:a16="http://schemas.microsoft.com/office/drawing/2014/main" id="{C5D82890-2CA9-D6AE-4AC1-12A9BF378F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2178654"/>
            <a:ext cx="5451627" cy="218065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0E53038F-6308-CA5E-6619-D20F4881D316}"/>
              </a:ext>
            </a:extLst>
          </p:cNvPr>
          <p:cNvSpPr>
            <a:spLocks noGrp="1"/>
          </p:cNvSpPr>
          <p:nvPr>
            <p:ph idx="1"/>
          </p:nvPr>
        </p:nvSpPr>
        <p:spPr>
          <a:xfrm>
            <a:off x="6411684" y="1609344"/>
            <a:ext cx="5127172" cy="425975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dirty="0"/>
              <a:t>Ämnesomsättning (metabolism) – varje organism tar upp kemiska ämnen från sin omgivning och omvandlar dessa till de byggstenar som organismen behöver.</a:t>
            </a:r>
          </a:p>
          <a:p>
            <a:endParaRPr lang="sv-SE" dirty="0"/>
          </a:p>
        </p:txBody>
      </p:sp>
    </p:spTree>
    <p:extLst>
      <p:ext uri="{BB962C8B-B14F-4D97-AF65-F5344CB8AC3E}">
        <p14:creationId xmlns:p14="http://schemas.microsoft.com/office/powerpoint/2010/main" val="376516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8FDC6AB-6239-3C24-AB8C-B40F6158659A}"/>
              </a:ext>
            </a:extLst>
          </p:cNvPr>
          <p:cNvSpPr>
            <a:spLocks noGrp="1"/>
          </p:cNvSpPr>
          <p:nvPr>
            <p:ph idx="1"/>
          </p:nvPr>
        </p:nvSpPr>
        <p:spPr>
          <a:xfrm>
            <a:off x="6411684" y="1362456"/>
            <a:ext cx="5127172" cy="4971373"/>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2800" dirty="0"/>
              <a:t>Energiomsättning – organismer tar upp, lagrar och transporterar energi i kemisk form. Vissa organismer har förmåga att ta upp ljusenergi. Organismer avger energi till exempel som värme. </a:t>
            </a:r>
          </a:p>
          <a:p>
            <a:endParaRPr lang="sv-SE" sz="1600" dirty="0"/>
          </a:p>
        </p:txBody>
      </p:sp>
      <p:pic>
        <p:nvPicPr>
          <p:cNvPr id="5122" name="Picture 2" descr="Mjölksyra: Därför svider dina muskler under intensiv träning | illvet.se">
            <a:extLst>
              <a:ext uri="{FF2B5EF4-FFF2-40B4-BE49-F238E27FC236}">
                <a16:creationId xmlns:a16="http://schemas.microsoft.com/office/drawing/2014/main" id="{A9FD0C84-C141-6E12-5CF2-7AF7945EBD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38088"/>
            <a:ext cx="5451627" cy="346178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385B4CF-3473-4641-C3DC-268A381659CC}"/>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25017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C9C7A8-EFCA-446A-F1A4-19F27F389726}"/>
              </a:ext>
            </a:extLst>
          </p:cNvPr>
          <p:cNvSpPr>
            <a:spLocks noGrp="1"/>
          </p:cNvSpPr>
          <p:nvPr>
            <p:ph idx="1"/>
          </p:nvPr>
        </p:nvSpPr>
        <p:spPr>
          <a:xfrm>
            <a:off x="1097279" y="987552"/>
            <a:ext cx="6454987" cy="4881542"/>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dirty="0"/>
              <a:t>Informationsöverföring – allt levande kan i olika stor utsträckning reagera på förhållanden i sin omgivning. </a:t>
            </a:r>
          </a:p>
          <a:p>
            <a:pPr marL="0" indent="0">
              <a:buNone/>
            </a:pPr>
            <a:endParaRPr lang="sv-SE" sz="2400" dirty="0"/>
          </a:p>
          <a:p>
            <a:r>
              <a:rPr lang="sv-SE" sz="2400" dirty="0"/>
              <a:t> Information överförs:</a:t>
            </a:r>
          </a:p>
          <a:p>
            <a:pPr lvl="1"/>
            <a:r>
              <a:rPr lang="sv-SE" sz="2000" dirty="0"/>
              <a:t>Mellan omgivningen och organismen (via sinnesorgan)</a:t>
            </a:r>
          </a:p>
          <a:p>
            <a:pPr lvl="1"/>
            <a:r>
              <a:rPr lang="sv-SE" sz="2000" dirty="0"/>
              <a:t>Inom organismen (via till exempel hormoner och nervsignaler) </a:t>
            </a:r>
          </a:p>
          <a:p>
            <a:pPr lvl="1"/>
            <a:r>
              <a:rPr lang="sv-SE" sz="2000" dirty="0"/>
              <a:t>Mellan generationer av organismer (i form av gener).</a:t>
            </a:r>
          </a:p>
          <a:p>
            <a:endParaRPr lang="sv-SE" sz="1400" dirty="0"/>
          </a:p>
        </p:txBody>
      </p:sp>
      <p:sp>
        <p:nvSpPr>
          <p:cNvPr id="2" name="Rubrik 1">
            <a:extLst>
              <a:ext uri="{FF2B5EF4-FFF2-40B4-BE49-F238E27FC236}">
                <a16:creationId xmlns:a16="http://schemas.microsoft.com/office/drawing/2014/main" id="{920F8A5C-0171-4EA3-3915-68159F0B2098}"/>
              </a:ext>
            </a:extLst>
          </p:cNvPr>
          <p:cNvSpPr>
            <a:spLocks noGrp="1"/>
          </p:cNvSpPr>
          <p:nvPr>
            <p:ph type="title"/>
          </p:nvPr>
        </p:nvSpPr>
        <p:spPr>
          <a:xfrm>
            <a:off x="1097280" y="286603"/>
            <a:ext cx="10058400" cy="1450757"/>
          </a:xfrm>
        </p:spPr>
        <p:txBody>
          <a:bodyPr>
            <a:normAutofit/>
          </a:bodyPr>
          <a:lstStyle/>
          <a:p>
            <a:r>
              <a:rPr lang="sv-SE" dirty="0"/>
              <a:t>Kriterier för liv </a:t>
            </a:r>
          </a:p>
        </p:txBody>
      </p:sp>
      <p:pic>
        <p:nvPicPr>
          <p:cNvPr id="6146" name="Picture 2" descr="Nervsystemet: nervceller, synapser, axoner och nervimpulser - Info om djur  - Lunds universitet">
            <a:extLst>
              <a:ext uri="{FF2B5EF4-FFF2-40B4-BE49-F238E27FC236}">
                <a16:creationId xmlns:a16="http://schemas.microsoft.com/office/drawing/2014/main" id="{417BC330-34AB-8C6F-AB56-39278CB46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 b="-1"/>
          <a:stretch/>
        </p:blipFill>
        <p:spPr bwMode="auto">
          <a:xfrm>
            <a:off x="7735824" y="1316736"/>
            <a:ext cx="3961413" cy="438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atural Selection | BioNinja">
            <a:extLst>
              <a:ext uri="{FF2B5EF4-FFF2-40B4-BE49-F238E27FC236}">
                <a16:creationId xmlns:a16="http://schemas.microsoft.com/office/drawing/2014/main" id="{159FA378-114B-E928-2443-D3BEB418AE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24459"/>
            <a:ext cx="5451627" cy="3489041"/>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82404CC-AAC5-CA27-7487-1D6B51DE3E87}"/>
              </a:ext>
            </a:extLst>
          </p:cNvPr>
          <p:cNvSpPr>
            <a:spLocks noGrp="1"/>
          </p:cNvSpPr>
          <p:nvPr>
            <p:ph idx="1"/>
          </p:nvPr>
        </p:nvSpPr>
        <p:spPr>
          <a:xfrm>
            <a:off x="6411684" y="1014984"/>
            <a:ext cx="5127172" cy="48541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sz="400" dirty="0">
                <a:solidFill>
                  <a:schemeClr val="bg2"/>
                </a:solidFill>
              </a:rPr>
              <a:t>Informationsöverföring – allt levande kan i olika stor utsträckning reagera på förhållanden i sin omgivning. En bakterie kan exempelvis flytta sig mot en födokälla och en växt kan vända sina blad mot solen för att få mer solljus. Information överförs mellan omgivningen och organismen (via sinnesorgan), inom organismen (via till exempel hormoner och nervsignaler) och mellan generationer av organismer (i form av gener).</a:t>
            </a:r>
          </a:p>
          <a:p>
            <a:pPr marL="457200" indent="-457200">
              <a:buFont typeface="+mj-lt"/>
              <a:buAutoNum type="arabicPeriod"/>
            </a:pPr>
            <a:r>
              <a:rPr lang="sv-SE" dirty="0"/>
              <a:t>Evolution – organismer evolverar (förändras, utvecklas)</a:t>
            </a:r>
          </a:p>
        </p:txBody>
      </p:sp>
      <p:sp>
        <p:nvSpPr>
          <p:cNvPr id="2" name="Rubrik 1">
            <a:extLst>
              <a:ext uri="{FF2B5EF4-FFF2-40B4-BE49-F238E27FC236}">
                <a16:creationId xmlns:a16="http://schemas.microsoft.com/office/drawing/2014/main" id="{2856E3FD-85AD-C5AA-BD1F-20F1AD9BB835}"/>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71927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E9780A-C4D9-3768-5DDB-C4BC29D66863}"/>
              </a:ext>
            </a:extLst>
          </p:cNvPr>
          <p:cNvSpPr>
            <a:spLocks noGrp="1"/>
          </p:cNvSpPr>
          <p:nvPr>
            <p:ph type="title"/>
          </p:nvPr>
        </p:nvSpPr>
        <p:spPr/>
        <p:txBody>
          <a:bodyPr/>
          <a:lstStyle/>
          <a:p>
            <a:r>
              <a:rPr lang="sv-SE" dirty="0"/>
              <a:t>Celler</a:t>
            </a:r>
          </a:p>
        </p:txBody>
      </p:sp>
      <p:sp>
        <p:nvSpPr>
          <p:cNvPr id="5" name="Platshållare för text 4">
            <a:extLst>
              <a:ext uri="{FF2B5EF4-FFF2-40B4-BE49-F238E27FC236}">
                <a16:creationId xmlns:a16="http://schemas.microsoft.com/office/drawing/2014/main" id="{9FEC08D2-50F5-C548-BD88-A97C950EC46A}"/>
              </a:ext>
            </a:extLst>
          </p:cNvPr>
          <p:cNvSpPr>
            <a:spLocks noGrp="1"/>
          </p:cNvSpPr>
          <p:nvPr>
            <p:ph type="body" idx="1"/>
          </p:nvPr>
        </p:nvSpPr>
        <p:spPr/>
        <p:txBody>
          <a:bodyPr/>
          <a:lstStyle/>
          <a:p>
            <a:r>
              <a:rPr lang="sv-SE" dirty="0"/>
              <a:t>Livets minsta enhet </a:t>
            </a:r>
          </a:p>
        </p:txBody>
      </p:sp>
    </p:spTree>
    <p:extLst>
      <p:ext uri="{BB962C8B-B14F-4D97-AF65-F5344CB8AC3E}">
        <p14:creationId xmlns:p14="http://schemas.microsoft.com/office/powerpoint/2010/main" val="2386376609"/>
      </p:ext>
    </p:extLst>
  </p:cSld>
  <p:clrMapOvr>
    <a:masterClrMapping/>
  </p:clrMapOvr>
</p:sld>
</file>

<file path=ppt/theme/theme1.xml><?xml version="1.0" encoding="utf-8"?>
<a:theme xmlns:a="http://schemas.openxmlformats.org/drawingml/2006/main" name="Office-tem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5323</TotalTime>
  <Words>991</Words>
  <Application>Microsoft Office PowerPoint</Application>
  <PresentationFormat>Bredbild</PresentationFormat>
  <Paragraphs>101</Paragraphs>
  <Slides>18</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Aptos</vt:lpstr>
      <vt:lpstr>Aptos Display</vt:lpstr>
      <vt:lpstr>Arial</vt:lpstr>
      <vt:lpstr>PT Sans</vt:lpstr>
      <vt:lpstr>Office-tema</vt:lpstr>
      <vt:lpstr>Biologi 2</vt:lpstr>
      <vt:lpstr>Vad är liv? </vt:lpstr>
      <vt:lpstr>Kriterier för liv</vt:lpstr>
      <vt:lpstr>Kriterier för liv</vt:lpstr>
      <vt:lpstr>Kriterier för liv </vt:lpstr>
      <vt:lpstr>Kriterier för liv </vt:lpstr>
      <vt:lpstr>Kriterier för liv </vt:lpstr>
      <vt:lpstr>Kriterier för liv </vt:lpstr>
      <vt:lpstr>Celler</vt:lpstr>
      <vt:lpstr>Cellbiologi</vt:lpstr>
      <vt:lpstr>Metoder </vt:lpstr>
      <vt:lpstr>Metoder </vt:lpstr>
      <vt:lpstr>Cellmembranet </vt:lpstr>
      <vt:lpstr>PowerPoint-presentation</vt:lpstr>
      <vt:lpstr>Fosfolipider </vt:lpstr>
      <vt:lpstr>Glykolipider och glykoproteiner </vt:lpstr>
      <vt:lpstr>Membranets proteiner </vt:lpstr>
      <vt:lpstr>Vesiklar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Fares Makki</dc:creator>
  <cp:lastModifiedBy>Fares Makki</cp:lastModifiedBy>
  <cp:revision>1</cp:revision>
  <dcterms:created xsi:type="dcterms:W3CDTF">2025-08-24T13:14:18Z</dcterms:created>
  <dcterms:modified xsi:type="dcterms:W3CDTF">2025-08-28T05:57:32Z</dcterms:modified>
</cp:coreProperties>
</file>